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2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67F16-5B13-4AA2-AC3B-7DA36FE47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86C953-19C4-4F6E-AE5C-57BB575A6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117BA6-7BD8-448D-A36F-D19EB7A71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00C9-5517-49E2-955E-9450126896FE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1F12DF-A915-4AFF-BA6B-F328BE8B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873722-06DB-456C-8C7D-20C09B7B3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4F7D-ABD3-456E-8DC3-06D52B586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5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A89A60-F17A-46D6-9224-B49BF8BC1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8783C0-9E04-42F2-B503-B8E2FC715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09F296-9CE0-4C26-92FA-D9F3AE963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00C9-5517-49E2-955E-9450126896FE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90D402-9965-4B80-BFC4-CFE67E13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BBA8A4-6098-4835-BC7F-909E026DF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4F7D-ABD3-456E-8DC3-06D52B586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83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C6D944-B067-49F5-BDAF-73A4CD47C2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9FAC6D-698E-4E43-AF2E-43B7EB5D5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46E9FE-6F6C-4310-8065-5037BA6D4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00C9-5517-49E2-955E-9450126896FE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FD241-8AE7-4D3A-9607-430560473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08E48F-CC76-48E9-90C8-6F8F8F98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4F7D-ABD3-456E-8DC3-06D52B586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04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52E71-BDCD-452B-9035-6B8031AD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280D23-E104-4A2E-ABB0-F2F61AC8F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E4986-8312-4987-92C9-2716C6133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00C9-5517-49E2-955E-9450126896FE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588832-DFA7-4658-81E4-253DBCE3C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4FC97-D43D-456A-BE1A-5AAD0BC7A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4F7D-ABD3-456E-8DC3-06D52B586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86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2A2F9-B94F-4F2E-B9BF-DDC8D3B0F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423D12-0E6A-4905-AD17-0DFD2C74B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E57790-1599-47B2-B6C2-DFA7DCA0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00C9-5517-49E2-955E-9450126896FE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82B1AD-9DEE-43DD-A2A4-8D20310D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EEE55-E6E1-43CF-9CAE-FE6BA4FB6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4F7D-ABD3-456E-8DC3-06D52B586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37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942A5-65CD-46D1-BA21-84B2A73E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5D3D55-A326-4ABB-A494-ECCCAD52F9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C8BB3-B83D-4E90-810E-9FC860E8C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DB09C0-65DB-4A2B-B310-5BB847CB0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00C9-5517-49E2-955E-9450126896FE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0BA0D2-E803-4DB0-BA15-759D1442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53C13F-8B19-4A9E-8E6A-CD873C40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4F7D-ABD3-456E-8DC3-06D52B586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17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45143C-1559-4DD9-9CF3-23BFD272C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06E1B8-1F58-4C3E-B322-0F3E5D635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38B937-9B5D-4D80-9A9A-D3A0C3809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0103FD-0F57-4AC9-A05A-C4F81E5EE6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D2A49E-0C07-4ACC-BE14-08AE4EAC5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C5BA91-EC04-4354-84F7-E8DDB7734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00C9-5517-49E2-955E-9450126896FE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9EAB05A-9ECD-40D1-BC85-18A56DF2D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B054A8-5BC6-487A-B981-581B918DF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4F7D-ABD3-456E-8DC3-06D52B586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72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419FD-A032-4F04-8BC7-6C5951959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57C14A1-6BFA-4F3A-A393-2870EFB88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00C9-5517-49E2-955E-9450126896FE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A4205E-4B6F-4075-9179-F7163117A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B1954A-9384-485C-AC0A-1900C481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4F7D-ABD3-456E-8DC3-06D52B586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88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8E6C2D8-84A2-40D7-B7F2-D4D7F69D2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00C9-5517-49E2-955E-9450126896FE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9EA2FC-5C47-4509-8088-10C5EA585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82B363-58A8-4F72-9FA4-51918957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4F7D-ABD3-456E-8DC3-06D52B586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84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66F39-39CB-4952-88DD-8F61F79D1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2670AA-ACFF-49B8-A94C-35DB163B8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E346B2-07CE-4016-A3E5-2B744EF3B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005D5C-210F-4B51-89C2-7FCD53961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00C9-5517-49E2-955E-9450126896FE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1CFF7C-F8D1-4B32-9D30-54F7091A2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BDB57D-84DA-4453-A63E-197903798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4F7D-ABD3-456E-8DC3-06D52B586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6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07CC1-3D12-4F3C-8EAC-E07175825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134641-B8DF-4CBA-BF49-5CC2C561B7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690A98-747F-449E-B1CC-D44A2BA1C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8E748D-6023-49B2-9EB5-88569637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00C9-5517-49E2-955E-9450126896FE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C39553-0ECA-4BE7-88B5-785D5B5F4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76B061-C558-425E-9781-FF4633E29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4F7D-ABD3-456E-8DC3-06D52B586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26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1D42CD-47D3-4847-8FAE-523D6AB87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A2102F-7D0E-47B6-A85B-35147F9FC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5A64AA-73A1-4F2D-B3AF-91F09F4F12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200C9-5517-49E2-955E-9450126896FE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D51B0A-45E8-4FF7-92CF-8E73B4A3D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C11619-FB1A-442A-A067-FCB257140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84F7D-ABD3-456E-8DC3-06D52B586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35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48EC3-04B8-4F1C-B75F-16A44B265C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Методология разработки - </a:t>
            </a:r>
            <a:r>
              <a:rPr lang="en-US" dirty="0" err="1"/>
              <a:t>gitflow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D0C193-5097-4B74-8293-67A6E99B7E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901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F0D0B-86A3-4FB9-B2D2-5ECAF0E79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477682-97D3-42A5-B98C-2AD66722E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36927A-23C6-4809-B5BF-58E921E88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0"/>
            <a:ext cx="11639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39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444B0-EE96-46C4-A6D9-63545E077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894A0A-2CD6-4240-AC16-EE368E1E7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DF4342-0469-4774-8228-C00C1B2D2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0"/>
            <a:ext cx="11620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14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C744E-A157-43CF-A999-BFA38EF2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C8FB5E-EA51-4926-A543-317D4C0C5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D76F17-8565-431D-AAD4-6960564D6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0"/>
            <a:ext cx="11620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0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26579-B516-4D50-B38F-34B0431A9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329369-3671-44BE-A935-F7A938BC0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37D9F7-7576-4D11-9EF9-C69FB9CAC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429"/>
            <a:ext cx="12192000" cy="638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29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4EF03-F587-4B25-B994-08288E5F8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2CF043-C0E6-4B94-A05F-E199DB3E1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587E60-F09D-4AEF-8FFF-966CE0008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0"/>
            <a:ext cx="11595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94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18AD4-394C-4881-9F88-78DEFB4B7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1875"/>
          </a:xfrm>
        </p:spPr>
        <p:txBody>
          <a:bodyPr/>
          <a:lstStyle/>
          <a:p>
            <a:r>
              <a:rPr lang="ru-RU" dirty="0"/>
              <a:t>Или проведите инициализацию, как на следующем слайде</a:t>
            </a:r>
          </a:p>
        </p:txBody>
      </p:sp>
    </p:spTree>
    <p:extLst>
      <p:ext uri="{BB962C8B-B14F-4D97-AF65-F5344CB8AC3E}">
        <p14:creationId xmlns:p14="http://schemas.microsoft.com/office/powerpoint/2010/main" val="167845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00D29-A2EC-459A-ADA7-87797FE53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82F219-CDFD-4DD7-AD39-ED4F6186C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C381BD-1CFB-440D-AA65-EE5ACA0CB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0"/>
            <a:ext cx="11626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52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D2586-EE4F-4ED1-ACED-208398456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00D2C7-1A58-4E3A-AA69-E9B6C8E09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4E36EC-5E20-4E4C-A08E-52AF6BA06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0"/>
            <a:ext cx="11626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48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ECFED-8565-4450-A328-44492BDF1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C08DF-E4D3-44E5-BC9B-92CCAFFDE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858881-A8AC-435F-9CF6-0378CABD5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0"/>
            <a:ext cx="1160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61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9363D-5C13-4FDA-9239-65EAAE376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B86DDF-9B7C-4AE9-8305-F17CDEBF7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52C1DA-476D-476E-A2EF-6EF004C93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0"/>
            <a:ext cx="1160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08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F6761-1F7F-4D9F-B782-9AFB9E85A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A8FFC-C5BF-440C-B41B-740C7EAFC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2D003C-4F0D-4EED-A80C-7030C3441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0"/>
            <a:ext cx="11595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81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A975D-5E10-4CD9-9A85-E9FCCE25C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845AAF-4DFF-4085-AA7E-B8685B20F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96945A-7EBC-4B4F-891C-A9E244AAA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0"/>
            <a:ext cx="11595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284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12</Words>
  <Application>Microsoft Office PowerPoint</Application>
  <PresentationFormat>Широкоэкранный</PresentationFormat>
  <Paragraphs>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Методология разработки - gitflow</vt:lpstr>
      <vt:lpstr>Презентация PowerPoint</vt:lpstr>
      <vt:lpstr>Или проведите инициализацию, как на следующем слайде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Методология разработки - gitflow</dc:title>
  <dc:creator>Karlo Ivan (Карло Иван Владимирович)</dc:creator>
  <cp:lastModifiedBy>Karlo Ivan (Карло Иван Владимирович)</cp:lastModifiedBy>
  <cp:revision>11</cp:revision>
  <dcterms:created xsi:type="dcterms:W3CDTF">2024-11-02T23:06:52Z</dcterms:created>
  <dcterms:modified xsi:type="dcterms:W3CDTF">2024-11-04T22:00:17Z</dcterms:modified>
</cp:coreProperties>
</file>